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7" r:id="rId1"/>
    <p:sldMasterId id="2147483770" r:id="rId2"/>
  </p:sldMasterIdLst>
  <p:notesMasterIdLst>
    <p:notesMasterId r:id="rId20"/>
  </p:notesMasterIdLst>
  <p:handoutMasterIdLst>
    <p:handoutMasterId r:id="rId21"/>
  </p:handoutMasterIdLst>
  <p:sldIdLst>
    <p:sldId id="378" r:id="rId3"/>
    <p:sldId id="1373" r:id="rId4"/>
    <p:sldId id="1355" r:id="rId5"/>
    <p:sldId id="1395" r:id="rId6"/>
    <p:sldId id="1365" r:id="rId7"/>
    <p:sldId id="1366" r:id="rId8"/>
    <p:sldId id="1367" r:id="rId9"/>
    <p:sldId id="1396" r:id="rId10"/>
    <p:sldId id="1397" r:id="rId11"/>
    <p:sldId id="1398" r:id="rId12"/>
    <p:sldId id="1399" r:id="rId13"/>
    <p:sldId id="1400" r:id="rId14"/>
    <p:sldId id="1404" r:id="rId15"/>
    <p:sldId id="1401" r:id="rId16"/>
    <p:sldId id="1402" r:id="rId17"/>
    <p:sldId id="1403" r:id="rId18"/>
    <p:sldId id="1364" r:id="rId19"/>
  </p:sldIdLst>
  <p:sldSz cx="9144000" cy="5143500" type="screen16x9"/>
  <p:notesSz cx="6888163" cy="100203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05BB"/>
    <a:srgbClr val="D7DFF7"/>
    <a:srgbClr val="D9D9D9"/>
    <a:srgbClr val="F2F2F2"/>
    <a:srgbClr val="E7F6F8"/>
    <a:srgbClr val="00486C"/>
    <a:srgbClr val="1B9EC9"/>
    <a:srgbClr val="005986"/>
    <a:srgbClr val="0092C3"/>
    <a:srgbClr val="006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6435AB-A2E8-4B32-A2F2-E09331D58765}">
  <a:tblStyle styleId="{4F6435AB-A2E8-4B32-A2F2-E09331D5876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6F8"/>
          </a:solidFill>
        </a:fill>
      </a:tcStyle>
    </a:wholeTbl>
    <a:band1H>
      <a:tcTxStyle b="off" i="off"/>
      <a:tcStyle>
        <a:tcBdr/>
        <a:fill>
          <a:solidFill>
            <a:srgbClr val="CAECF0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ECF0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3" autoAdjust="0"/>
    <p:restoredTop sz="93501" autoAdjust="0"/>
  </p:normalViewPr>
  <p:slideViewPr>
    <p:cSldViewPr snapToGrid="0">
      <p:cViewPr varScale="1">
        <p:scale>
          <a:sx n="106" d="100"/>
          <a:sy n="106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5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7F9255-0ED2-47E4-BB26-12C057C6B6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96B58-8FFE-4567-94DB-585EEB5D1E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C6F83-8BB0-437F-AA19-CA9A32F1A7CE}" type="datetimeFigureOut">
              <a:rPr lang="en-SG" smtClean="0"/>
              <a:t>28/10/2021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1C359-AA33-4CE4-9F3A-0E61457413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FFAB8-C654-458E-8168-DA880B1A0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6AB8-1888-4A3F-805F-83FC056381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4697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17:31:11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24575,'-16'222'0,"2"-71"0,-14 428 0,-7 133 0,25 13 0,13-437 0,-2-260 66,8 43-1,1 15-1561,-10-70-5330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17:31:1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1 416 24575,'7'1'0,"0"0"0,0 0 0,0 1 0,0 0 0,0 0 0,-1 1 0,1 0 0,-1 0 0,1 0 0,-1 1 0,0 0 0,10 9 0,7 7 0,32 36 0,-53-54 0,100 112 0,119 122 0,-192-207 0,39 50 0,2 4 0,-69-82 0,1 1 0,-1-1 0,0 1 0,1-1 0,0 0 0,-1 1 0,1-1 0,0 0 0,-1 0 0,1 0 0,0 0 0,0-1 0,0 1 0,0 0 0,0-1 0,0 0 0,0 1 0,2-1 0,-2 0 0,0-1 0,0 1 0,-1-1 0,1 0 0,0 1 0,-1-1 0,1 0 0,0 0 0,-1 0 0,1 0 0,-1-1 0,0 1 0,1 0 0,-1-1 0,0 1 0,0-1 0,1 1 0,-1-1 0,-1 1 0,3-4 0,20-41 0,-3-1 0,27-88 0,2-6 0,77-126 0,10-28 0,-113 244 61,-15 35-537,-1 0 1,8-24 0,-12 26-6351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15211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25755f307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525755f307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</a:pPr>
            <a:endParaRPr dirty="0"/>
          </a:p>
        </p:txBody>
      </p:sp>
      <p:sp>
        <p:nvSpPr>
          <p:cNvPr id="76" name="Google Shape;76;g525755f307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1200"/>
            </a:pPr>
            <a:fld id="{00000000-1234-1234-1234-123412341234}" type="slidenum">
              <a:rPr lang="en-US" altLang="ja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ts val="1200"/>
              </a:pPr>
              <a:t>1</a:t>
            </a:fld>
            <a:endParaRPr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93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/>
          <p:nvPr/>
        </p:nvSpPr>
        <p:spPr>
          <a:xfrm>
            <a:off x="8286750" y="4690227"/>
            <a:ext cx="254794" cy="2547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628650" y="248926"/>
            <a:ext cx="7886700" cy="43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/>
          <p:nvPr/>
        </p:nvSpPr>
        <p:spPr>
          <a:xfrm>
            <a:off x="8308775" y="4749758"/>
            <a:ext cx="202406" cy="12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ja" sz="800" b="1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28650" y="695817"/>
            <a:ext cx="7886700" cy="1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57" name="Google Shape;57;p15"/>
          <p:cNvCxnSpPr/>
          <p:nvPr/>
        </p:nvCxnSpPr>
        <p:spPr>
          <a:xfrm rot="10800000">
            <a:off x="1443560" y="4817624"/>
            <a:ext cx="6652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7400" y="4595150"/>
            <a:ext cx="594521" cy="4361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7422154-1809-4EE8-A7D6-93D8D528641B}"/>
              </a:ext>
            </a:extLst>
          </p:cNvPr>
          <p:cNvSpPr/>
          <p:nvPr userDrawn="1"/>
        </p:nvSpPr>
        <p:spPr>
          <a:xfrm>
            <a:off x="3289233" y="4869517"/>
            <a:ext cx="25314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 @2021, </a:t>
            </a:r>
            <a:r>
              <a:rPr lang="en-US" altLang="ja-JP" sz="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BJIT Group. All Rights Reserved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7"/>
          <p:cNvSpPr>
            <a:spLocks noGrp="1"/>
          </p:cNvSpPr>
          <p:nvPr>
            <p:ph type="pic" idx="2"/>
          </p:nvPr>
        </p:nvSpPr>
        <p:spPr>
          <a:xfrm>
            <a:off x="4395218" y="0"/>
            <a:ext cx="4748782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8"/>
          <p:cNvSpPr>
            <a:spLocks noGrp="1"/>
          </p:cNvSpPr>
          <p:nvPr>
            <p:ph type="pic" idx="2"/>
          </p:nvPr>
        </p:nvSpPr>
        <p:spPr>
          <a:xfrm>
            <a:off x="5137729" y="0"/>
            <a:ext cx="4006272" cy="40708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">
  <p:cSld name="10_Blank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9"/>
          <p:cNvSpPr>
            <a:spLocks noGrp="1"/>
          </p:cNvSpPr>
          <p:nvPr>
            <p:ph type="pic" idx="2"/>
          </p:nvPr>
        </p:nvSpPr>
        <p:spPr>
          <a:xfrm>
            <a:off x="869054" y="0"/>
            <a:ext cx="2869663" cy="34621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Blank">
  <p:cSld name="18_Blank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0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4;p115">
            <a:extLst>
              <a:ext uri="{FF2B5EF4-FFF2-40B4-BE49-F238E27FC236}">
                <a16:creationId xmlns:a16="http://schemas.microsoft.com/office/drawing/2014/main" id="{39DC9FF8-E93B-D746-BBFD-A06195E1BABC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2176" y="79428"/>
            <a:ext cx="996430" cy="77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855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114"/>
          <p:cNvGrpSpPr/>
          <p:nvPr/>
        </p:nvGrpSpPr>
        <p:grpSpPr>
          <a:xfrm>
            <a:off x="7742079" y="1"/>
            <a:ext cx="1401976" cy="1228741"/>
            <a:chOff x="8694056" y="0"/>
            <a:chExt cx="3497944" cy="3554357"/>
          </a:xfrm>
        </p:grpSpPr>
        <p:sp>
          <p:nvSpPr>
            <p:cNvPr id="227" name="Google Shape;227;p114"/>
            <p:cNvSpPr/>
            <p:nvPr/>
          </p:nvSpPr>
          <p:spPr>
            <a:xfrm>
              <a:off x="8694056" y="1"/>
              <a:ext cx="3497943" cy="3554356"/>
            </a:xfrm>
            <a:custGeom>
              <a:avLst/>
              <a:gdLst/>
              <a:ahLst/>
              <a:cxnLst/>
              <a:rect l="l" t="t" r="r" b="b"/>
              <a:pathLst>
                <a:path w="899887" h="914400" extrusionOk="0">
                  <a:moveTo>
                    <a:pt x="45830" y="0"/>
                  </a:moveTo>
                  <a:lnTo>
                    <a:pt x="899887" y="0"/>
                  </a:lnTo>
                  <a:lnTo>
                    <a:pt x="899887" y="873075"/>
                  </a:lnTo>
                  <a:lnTo>
                    <a:pt x="810933" y="900688"/>
                  </a:lnTo>
                  <a:cubicBezTo>
                    <a:pt x="766997" y="909679"/>
                    <a:pt x="721507" y="914400"/>
                    <a:pt x="674914" y="914400"/>
                  </a:cubicBezTo>
                  <a:cubicBezTo>
                    <a:pt x="302169" y="914400"/>
                    <a:pt x="0" y="612231"/>
                    <a:pt x="0" y="239486"/>
                  </a:cubicBezTo>
                  <a:cubicBezTo>
                    <a:pt x="0" y="192893"/>
                    <a:pt x="4721" y="147403"/>
                    <a:pt x="13712" y="103467"/>
                  </a:cubicBezTo>
                  <a:close/>
                </a:path>
              </a:pathLst>
            </a:custGeom>
            <a:solidFill>
              <a:srgbClr val="F8F8F8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14"/>
            <p:cNvSpPr/>
            <p:nvPr/>
          </p:nvSpPr>
          <p:spPr>
            <a:xfrm>
              <a:off x="10117184" y="0"/>
              <a:ext cx="2074816" cy="2108278"/>
            </a:xfrm>
            <a:custGeom>
              <a:avLst/>
              <a:gdLst/>
              <a:ahLst/>
              <a:cxnLst/>
              <a:rect l="l" t="t" r="r" b="b"/>
              <a:pathLst>
                <a:path w="899887" h="914400" extrusionOk="0">
                  <a:moveTo>
                    <a:pt x="45830" y="0"/>
                  </a:moveTo>
                  <a:lnTo>
                    <a:pt x="899887" y="0"/>
                  </a:lnTo>
                  <a:lnTo>
                    <a:pt x="899887" y="873075"/>
                  </a:lnTo>
                  <a:lnTo>
                    <a:pt x="810933" y="900688"/>
                  </a:lnTo>
                  <a:cubicBezTo>
                    <a:pt x="766997" y="909679"/>
                    <a:pt x="721507" y="914400"/>
                    <a:pt x="674914" y="914400"/>
                  </a:cubicBezTo>
                  <a:cubicBezTo>
                    <a:pt x="302169" y="914400"/>
                    <a:pt x="0" y="612231"/>
                    <a:pt x="0" y="239486"/>
                  </a:cubicBezTo>
                  <a:cubicBezTo>
                    <a:pt x="0" y="192893"/>
                    <a:pt x="4721" y="147403"/>
                    <a:pt x="13712" y="10346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114"/>
          <p:cNvSpPr/>
          <p:nvPr/>
        </p:nvSpPr>
        <p:spPr>
          <a:xfrm>
            <a:off x="8689961" y="0"/>
            <a:ext cx="452193" cy="397764"/>
          </a:xfrm>
          <a:custGeom>
            <a:avLst/>
            <a:gdLst/>
            <a:ahLst/>
            <a:cxnLst/>
            <a:rect l="l" t="t" r="r" b="b"/>
            <a:pathLst>
              <a:path w="899887" h="914400" extrusionOk="0">
                <a:moveTo>
                  <a:pt x="45830" y="0"/>
                </a:moveTo>
                <a:lnTo>
                  <a:pt x="899887" y="0"/>
                </a:lnTo>
                <a:lnTo>
                  <a:pt x="899887" y="873075"/>
                </a:lnTo>
                <a:lnTo>
                  <a:pt x="810933" y="900688"/>
                </a:lnTo>
                <a:cubicBezTo>
                  <a:pt x="766997" y="909679"/>
                  <a:pt x="721507" y="914400"/>
                  <a:pt x="674914" y="914400"/>
                </a:cubicBezTo>
                <a:cubicBezTo>
                  <a:pt x="302169" y="914400"/>
                  <a:pt x="0" y="612231"/>
                  <a:pt x="0" y="239486"/>
                </a:cubicBezTo>
                <a:cubicBezTo>
                  <a:pt x="0" y="192893"/>
                  <a:pt x="4721" y="147403"/>
                  <a:pt x="13712" y="1034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4"/>
          <p:cNvSpPr/>
          <p:nvPr/>
        </p:nvSpPr>
        <p:spPr>
          <a:xfrm>
            <a:off x="1" y="1"/>
            <a:ext cx="434339" cy="51434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4"/>
          <p:cNvSpPr txBox="1"/>
          <p:nvPr/>
        </p:nvSpPr>
        <p:spPr>
          <a:xfrm rot="-5400000" flipH="1">
            <a:off x="-1151283" y="2467874"/>
            <a:ext cx="2736903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dirty="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lang="ja" sz="900" i="0" u="none" strike="noStrike" cap="none" dirty="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ww.</a:t>
            </a:r>
            <a:r>
              <a:rPr lang="ja" sz="900" dirty="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bjit</a:t>
            </a:r>
            <a:r>
              <a:rPr lang="en-US" altLang="ja" sz="900" dirty="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group.com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7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27272"/>
              </a:gs>
              <a:gs pos="50000">
                <a:srgbClr val="C1C1C1"/>
              </a:gs>
              <a:gs pos="100000">
                <a:srgbClr val="D6D6D6"/>
              </a:gs>
            </a:gsLst>
            <a:lin ang="16200000" scaled="0"/>
          </a:gradFill>
          <a:ln>
            <a:noFill/>
          </a:ln>
        </p:spPr>
        <p:txBody>
          <a:bodyPr spcFirstLastPara="1" wrap="square" lIns="34274" tIns="17150" rIns="34274" bIns="171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3364464" y="4530210"/>
            <a:ext cx="241507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ja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Placeholder</a:t>
            </a:r>
            <a:endParaRPr sz="525"/>
          </a:p>
        </p:txBody>
      </p:sp>
      <p:sp>
        <p:nvSpPr>
          <p:cNvPr id="80" name="Google Shape;80;p18"/>
          <p:cNvSpPr/>
          <p:nvPr/>
        </p:nvSpPr>
        <p:spPr>
          <a:xfrm>
            <a:off x="-20601" y="-79180"/>
            <a:ext cx="9164601" cy="534238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316B"/>
              </a:gs>
            </a:gsLst>
            <a:lin ang="5400012" scaled="0"/>
          </a:gradFill>
          <a:ln>
            <a:noFill/>
          </a:ln>
        </p:spPr>
        <p:txBody>
          <a:bodyPr spcFirstLastPara="1" wrap="square" lIns="34274" tIns="17150" rIns="34274" bIns="1715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05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2235993" y="2156821"/>
            <a:ext cx="3845961" cy="89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5300"/>
              <a:buFont typeface="Arial"/>
              <a:buNone/>
            </a:pPr>
            <a:r>
              <a:rPr lang="en-SG" sz="2400" b="1" dirty="0">
                <a:solidFill>
                  <a:schemeClr val="bg1"/>
                </a:solidFill>
                <a:latin typeface="+mn-lt"/>
                <a:ea typeface="Open Sans"/>
                <a:cs typeface="Open Sans"/>
                <a:sym typeface="Open Sans"/>
              </a:rPr>
              <a:t>CHORKI.com</a:t>
            </a:r>
            <a:endParaRPr lang="en-US" sz="2400" b="1" dirty="0">
              <a:solidFill>
                <a:schemeClr val="bg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grpSp>
        <p:nvGrpSpPr>
          <p:cNvPr id="82" name="Google Shape;82;p18"/>
          <p:cNvGrpSpPr/>
          <p:nvPr/>
        </p:nvGrpSpPr>
        <p:grpSpPr>
          <a:xfrm>
            <a:off x="2105602" y="1921643"/>
            <a:ext cx="4047772" cy="1142550"/>
            <a:chOff x="4713542" y="4227741"/>
            <a:chExt cx="13154132" cy="3046801"/>
          </a:xfrm>
        </p:grpSpPr>
        <p:grpSp>
          <p:nvGrpSpPr>
            <p:cNvPr id="83" name="Google Shape;83;p18"/>
            <p:cNvGrpSpPr/>
            <p:nvPr/>
          </p:nvGrpSpPr>
          <p:grpSpPr>
            <a:xfrm>
              <a:off x="4713542" y="4227741"/>
              <a:ext cx="3338566" cy="1463040"/>
              <a:chOff x="4422140" y="3769678"/>
              <a:chExt cx="3338566" cy="1463040"/>
            </a:xfrm>
          </p:grpSpPr>
          <p:cxnSp>
            <p:nvCxnSpPr>
              <p:cNvPr id="84" name="Google Shape;84;p18"/>
              <p:cNvCxnSpPr/>
              <p:nvPr/>
            </p:nvCxnSpPr>
            <p:spPr>
              <a:xfrm rot="10800000">
                <a:off x="4432301" y="3784600"/>
                <a:ext cx="3328405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5" name="Google Shape;85;p18"/>
              <p:cNvCxnSpPr/>
              <p:nvPr/>
            </p:nvCxnSpPr>
            <p:spPr>
              <a:xfrm>
                <a:off x="4422140" y="3769678"/>
                <a:ext cx="0" cy="146304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6" name="Google Shape;86;p18"/>
            <p:cNvGrpSpPr/>
            <p:nvPr/>
          </p:nvGrpSpPr>
          <p:grpSpPr>
            <a:xfrm rot="10800000">
              <a:off x="13809325" y="5811502"/>
              <a:ext cx="4058349" cy="1463040"/>
              <a:chOff x="6009640" y="3769678"/>
              <a:chExt cx="4058349" cy="1463040"/>
            </a:xfrm>
          </p:grpSpPr>
          <p:cxnSp>
            <p:nvCxnSpPr>
              <p:cNvPr id="87" name="Google Shape;87;p18"/>
              <p:cNvCxnSpPr/>
              <p:nvPr/>
            </p:nvCxnSpPr>
            <p:spPr>
              <a:xfrm rot="10800000">
                <a:off x="6019800" y="3784600"/>
                <a:ext cx="4048189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" name="Google Shape;88;p18"/>
              <p:cNvCxnSpPr/>
              <p:nvPr/>
            </p:nvCxnSpPr>
            <p:spPr>
              <a:xfrm>
                <a:off x="6009640" y="3769678"/>
                <a:ext cx="0" cy="146304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89" name="Google Shape;89;p18"/>
          <p:cNvSpPr txBox="1"/>
          <p:nvPr/>
        </p:nvSpPr>
        <p:spPr>
          <a:xfrm>
            <a:off x="2072942" y="1409239"/>
            <a:ext cx="2809295" cy="38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500"/>
              <a:buFont typeface="Arial"/>
              <a:buNone/>
            </a:pPr>
            <a:r>
              <a:rPr lang="en-US" altLang="ja" sz="2800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BJIT ACADEMY</a:t>
            </a:r>
            <a:endParaRPr sz="2800" b="1" dirty="0">
              <a:solidFill>
                <a:schemeClr val="bg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8" name="Google Shape;244;p115">
            <a:extLst>
              <a:ext uri="{FF2B5EF4-FFF2-40B4-BE49-F238E27FC236}">
                <a16:creationId xmlns:a16="http://schemas.microsoft.com/office/drawing/2014/main" id="{EB69D8ED-B4A1-6847-955F-58A0452CF2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76" y="79429"/>
            <a:ext cx="996430" cy="7726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5C38E-A2FE-4166-861F-5E274ED64D26}"/>
              </a:ext>
            </a:extLst>
          </p:cNvPr>
          <p:cNvSpPr txBox="1"/>
          <p:nvPr/>
        </p:nvSpPr>
        <p:spPr>
          <a:xfrm>
            <a:off x="4572000" y="3705501"/>
            <a:ext cx="5226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  <a:latin typeface="+mn-lt"/>
              </a:rPr>
              <a:t>MD. KHALID MAHMUD</a:t>
            </a:r>
          </a:p>
          <a:p>
            <a:r>
              <a:rPr lang="en-SG" sz="2400" dirty="0">
                <a:solidFill>
                  <a:schemeClr val="bg1"/>
                </a:solidFill>
                <a:latin typeface="+mn-lt"/>
              </a:rPr>
              <a:t>ID: 11280</a:t>
            </a:r>
          </a:p>
          <a:p>
            <a:r>
              <a:rPr lang="en-SG" sz="2400" dirty="0">
                <a:solidFill>
                  <a:schemeClr val="bg1"/>
                </a:solidFill>
                <a:latin typeface="+mn-lt"/>
              </a:rPr>
              <a:t>khalid.mahmud@bjitgroup.com</a:t>
            </a:r>
          </a:p>
        </p:txBody>
      </p:sp>
    </p:spTree>
    <p:extLst>
      <p:ext uri="{BB962C8B-B14F-4D97-AF65-F5344CB8AC3E}">
        <p14:creationId xmlns:p14="http://schemas.microsoft.com/office/powerpoint/2010/main" val="320962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8495-B6B2-4567-96E6-B5810D41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Snap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2871-C58C-4BED-82BA-1103A2F4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Banner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19FB9-7445-4ACA-9686-5564710E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1417" y="1566613"/>
            <a:ext cx="7681165" cy="22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9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8495-B6B2-4567-96E6-B5810D41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Snap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2871-C58C-4BED-82BA-1103A2F4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Banner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19FB9-7445-4ACA-9686-5564710E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5032" y="1054325"/>
            <a:ext cx="7073935" cy="33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6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8495-B6B2-4567-96E6-B5810D41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Snap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2871-C58C-4BED-82BA-1103A2F4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Footer and Drop-down Menu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FF15A2-A522-40FF-856E-A1157879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264899"/>
            <a:ext cx="7992000" cy="1194638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A6BCC8E-8993-44AD-AD26-0AFE10AA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799" y="2571750"/>
            <a:ext cx="2139223" cy="21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81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8495-B6B2-4567-96E6-B5810D41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Snap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2871-C58C-4BED-82BA-1103A2F4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F15A2-A522-40FF-856E-A1157879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6000" y="1672131"/>
            <a:ext cx="7992000" cy="77586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7B44A9-BE7F-4918-83CF-303070E1442E}"/>
              </a:ext>
            </a:extLst>
          </p:cNvPr>
          <p:cNvGrpSpPr/>
          <p:nvPr/>
        </p:nvGrpSpPr>
        <p:grpSpPr>
          <a:xfrm>
            <a:off x="7869240" y="777600"/>
            <a:ext cx="428760" cy="1144080"/>
            <a:chOff x="7869240" y="777600"/>
            <a:chExt cx="428760" cy="11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CCFA38C-64F7-40D9-A348-92EB2891D7D7}"/>
                    </a:ext>
                  </a:extLst>
                </p14:cNvPr>
                <p14:cNvContentPartPr/>
                <p14:nvPr/>
              </p14:nvContentPartPr>
              <p14:xfrm>
                <a:off x="8098920" y="777600"/>
                <a:ext cx="37080" cy="1036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CCFA38C-64F7-40D9-A348-92EB2891D7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89920" y="768600"/>
                  <a:ext cx="54720" cy="10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6F50E19-1144-4964-B72F-F7282E9C841A}"/>
                    </a:ext>
                  </a:extLst>
                </p14:cNvPr>
                <p14:cNvContentPartPr/>
                <p14:nvPr/>
              </p14:nvContentPartPr>
              <p14:xfrm>
                <a:off x="7869240" y="1527480"/>
                <a:ext cx="428760" cy="39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6F50E19-1144-4964-B72F-F7282E9C84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60600" y="1518840"/>
                  <a:ext cx="446400" cy="41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571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8495-B6B2-4567-96E6-B5810D41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Snap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2871-C58C-4BED-82BA-1103A2F4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 Later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C6E19D-CDC2-4BD5-B1A1-2FC54E1F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14219"/>
            <a:ext cx="6768000" cy="313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1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8495-B6B2-4567-96E6-B5810D41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Snap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2871-C58C-4BED-82BA-1103A2F4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Commmet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Section under a specific Movie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6E19D-CDC2-4BD5-B1A1-2FC54E1F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773" y="1339200"/>
            <a:ext cx="8647227" cy="261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4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8495-B6B2-4567-96E6-B5810D41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Snap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2871-C58C-4BED-82BA-1103A2F4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view various types of chart</a:t>
            </a: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1C488FCA-CE8A-4223-820C-F461F2B1C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00" y="1142836"/>
            <a:ext cx="3405600" cy="1498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58E52-EC97-46CE-8A3D-43BB5CAD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50393" y="1103300"/>
            <a:ext cx="3405600" cy="14501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73B46D-EAE1-4F96-9DFF-7BD9CEF721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5063" y="3018002"/>
            <a:ext cx="3405600" cy="1317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8A16D8-A0BC-472D-AABA-CF53D6B84A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52027" y="3019216"/>
            <a:ext cx="2196733" cy="1315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B079CA-F99B-49D4-995E-5E1B7EF9CE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538076" y="3018002"/>
            <a:ext cx="2407802" cy="13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2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F04F-0CD6-4396-8E47-D6EA768E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8926"/>
            <a:ext cx="7886700" cy="4261025"/>
          </a:xfrm>
        </p:spPr>
        <p:txBody>
          <a:bodyPr anchor="ctr"/>
          <a:lstStyle/>
          <a:p>
            <a:r>
              <a:rPr lang="en-US" sz="40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9A3C-1211-4F5E-B64A-B60DE83F8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509951"/>
            <a:ext cx="7886700" cy="45719"/>
          </a:xfrm>
        </p:spPr>
        <p:txBody>
          <a:bodyPr/>
          <a:lstStyle/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87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30EB-7049-4D7A-B2E2-FF0C19B3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782"/>
            <a:ext cx="7886700" cy="436161"/>
          </a:xfrm>
        </p:spPr>
        <p:txBody>
          <a:bodyPr/>
          <a:lstStyle/>
          <a:p>
            <a:r>
              <a:rPr lang="en-US" dirty="0"/>
              <a:t>Introduction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9002A-E66F-4866-A2D3-A01823C0456B}"/>
              </a:ext>
            </a:extLst>
          </p:cNvPr>
          <p:cNvSpPr txBox="1"/>
          <p:nvPr/>
        </p:nvSpPr>
        <p:spPr>
          <a:xfrm>
            <a:off x="1323326" y="1678998"/>
            <a:ext cx="6178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latin typeface="+mj-lt"/>
              </a:rPr>
              <a:t>The name of my application is “CHORKI”. It is a platform where user will be able to watch movies by buying packages. It is a flexible web application where people can enjoy unlimited movies/series with so many attractive facilities which are not be available in any other </a:t>
            </a:r>
            <a:r>
              <a:rPr lang="en-SG" sz="1600" dirty="0" err="1">
                <a:latin typeface="+mj-lt"/>
              </a:rPr>
              <a:t>softwares</a:t>
            </a:r>
            <a:r>
              <a:rPr lang="en-SG" sz="16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647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F04F-0CD6-4396-8E47-D6EA768E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48913"/>
            <a:ext cx="7886700" cy="706295"/>
          </a:xfrm>
        </p:spPr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9A3C-1211-4F5E-B64A-B60DE83F8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286" y="1140958"/>
            <a:ext cx="7493795" cy="3523911"/>
          </a:xfrm>
        </p:spPr>
        <p:txBody>
          <a:bodyPr/>
          <a:lstStyle/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Secured registration/login system.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OTP based login system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Complete both admin and user panel.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Add vast collection of movie for user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User will watch/like/dislike/comment in movie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User will buy attractive movie packages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User will be able to chat with admin.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Admin can track customers.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Admin can generate and view different charts</a:t>
            </a:r>
          </a:p>
        </p:txBody>
      </p:sp>
    </p:spTree>
    <p:extLst>
      <p:ext uri="{BB962C8B-B14F-4D97-AF65-F5344CB8AC3E}">
        <p14:creationId xmlns:p14="http://schemas.microsoft.com/office/powerpoint/2010/main" val="233502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28C4-BFDD-49FD-B7F4-19EFF0E1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263214"/>
            <a:ext cx="7886700" cy="436161"/>
          </a:xfrm>
        </p:spPr>
        <p:txBody>
          <a:bodyPr/>
          <a:lstStyle/>
          <a:p>
            <a:r>
              <a:rPr lang="en-US" dirty="0"/>
              <a:t>Technology 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7FB53-A188-42D3-A602-C392E74943D3}"/>
              </a:ext>
            </a:extLst>
          </p:cNvPr>
          <p:cNvSpPr txBox="1"/>
          <p:nvPr/>
        </p:nvSpPr>
        <p:spPr>
          <a:xfrm>
            <a:off x="1528764" y="1686312"/>
            <a:ext cx="6557962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Front end: React JS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Backend: Laravel,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MySql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Integration: Rest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Api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Style: CSS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Mail: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Mailtrap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Postman : For Testing API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03276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1DFD-E3DC-4012-ACD9-987AE6FF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(Basic)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95216-9721-4650-83CD-D0D317A09CB6}"/>
              </a:ext>
            </a:extLst>
          </p:cNvPr>
          <p:cNvSpPr txBox="1"/>
          <p:nvPr/>
        </p:nvSpPr>
        <p:spPr>
          <a:xfrm>
            <a:off x="1607343" y="1591758"/>
            <a:ext cx="700801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Email verification based registration.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Secured login system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homepage with real time movie data.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movies with details.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 and pause movies.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movies to watch-later,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movies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367277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D3FC-557B-4210-9FB1-991EAD6B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Features(Medium)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03A83-12F4-4898-92D3-75F566A38755}"/>
              </a:ext>
            </a:extLst>
          </p:cNvPr>
          <p:cNvSpPr txBox="1"/>
          <p:nvPr/>
        </p:nvSpPr>
        <p:spPr>
          <a:xfrm>
            <a:off x="914400" y="814389"/>
            <a:ext cx="76009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algn="l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search history.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Buy attractive monthly/yearly packages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online/offline status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can like/dislike/comment under movies.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comments.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customers. (Admin)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0" algn="l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367150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D3FC-557B-4210-9FB1-991EAD6BD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31" y="270357"/>
            <a:ext cx="7886700" cy="436161"/>
          </a:xfrm>
        </p:spPr>
        <p:txBody>
          <a:bodyPr/>
          <a:lstStyle/>
          <a:p>
            <a:r>
              <a:rPr lang="en-US" dirty="0"/>
              <a:t>Features(Advance)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03A83-12F4-4898-92D3-75F566A38755}"/>
              </a:ext>
            </a:extLst>
          </p:cNvPr>
          <p:cNvSpPr txBox="1"/>
          <p:nvPr/>
        </p:nvSpPr>
        <p:spPr>
          <a:xfrm>
            <a:off x="1759962" y="1440873"/>
            <a:ext cx="62548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OTP based login system.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Forget password facility.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 with admin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online/offline status.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the latest message at first position like messenger.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data for generating charts. (Admin)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charts. (Admin)</a:t>
            </a: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0" algn="l">
              <a:lnSpc>
                <a:spcPct val="150000"/>
              </a:lnSpc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30302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8495-B6B2-4567-96E6-B5810D41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Snap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2871-C58C-4BED-82BA-1103A2F4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In Page Login with Form Validation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748C9F2-7B8C-4A30-B3A8-D71E9CBF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00" y="1262047"/>
            <a:ext cx="3346256" cy="3185636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B95933C-F9D8-4869-855C-5B8B7D62D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79" y="1262047"/>
            <a:ext cx="3323221" cy="31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8495-B6B2-4567-96E6-B5810D41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Snap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2871-C58C-4BED-82BA-1103A2F4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 Home Page</a:t>
            </a:r>
          </a:p>
        </p:txBody>
      </p:sp>
      <p:pic>
        <p:nvPicPr>
          <p:cNvPr id="9" name="Picture 8" descr="A picture containing text, different, several, crowd&#10;&#10;Description automatically generated">
            <a:extLst>
              <a:ext uri="{FF2B5EF4-FFF2-40B4-BE49-F238E27FC236}">
                <a16:creationId xmlns:a16="http://schemas.microsoft.com/office/drawing/2014/main" id="{E0F19FB9-7445-4ACA-9686-5564710E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00" y="1178277"/>
            <a:ext cx="6890399" cy="32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3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siness Report">
      <a:dk1>
        <a:srgbClr val="999999"/>
      </a:dk1>
      <a:lt1>
        <a:srgbClr val="FFFFFF"/>
      </a:lt1>
      <a:dk2>
        <a:srgbClr val="050A19"/>
      </a:dk2>
      <a:lt2>
        <a:srgbClr val="FFFFFF"/>
      </a:lt2>
      <a:accent1>
        <a:srgbClr val="00CCD7"/>
      </a:accent1>
      <a:accent2>
        <a:srgbClr val="00AFD2"/>
      </a:accent2>
      <a:accent3>
        <a:srgbClr val="0092C3"/>
      </a:accent3>
      <a:accent4>
        <a:srgbClr val="006DA4"/>
      </a:accent4>
      <a:accent5>
        <a:srgbClr val="005986"/>
      </a:accent5>
      <a:accent6>
        <a:srgbClr val="00486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2017-Blue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066DCA"/>
      </a:accent1>
      <a:accent2>
        <a:srgbClr val="00A4E6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11842</TotalTime>
  <Words>344</Words>
  <Application>Microsoft Office PowerPoint</Application>
  <PresentationFormat>On-screen Show (16:9)</PresentationFormat>
  <Paragraphs>76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Raleway</vt:lpstr>
      <vt:lpstr>Open Sans</vt:lpstr>
      <vt:lpstr>Roboto</vt:lpstr>
      <vt:lpstr>Times New Roman</vt:lpstr>
      <vt:lpstr>Open Sans Light</vt:lpstr>
      <vt:lpstr>Calibri</vt:lpstr>
      <vt:lpstr>Arial</vt:lpstr>
      <vt:lpstr>Office Theme</vt:lpstr>
      <vt:lpstr>Office Theme</vt:lpstr>
      <vt:lpstr>PowerPoint Presentation</vt:lpstr>
      <vt:lpstr>Introduction</vt:lpstr>
      <vt:lpstr>Project Goal</vt:lpstr>
      <vt:lpstr>Technology </vt:lpstr>
      <vt:lpstr>Features (Basic)</vt:lpstr>
      <vt:lpstr>Features(Medium)</vt:lpstr>
      <vt:lpstr>Features(Advance)</vt:lpstr>
      <vt:lpstr>Snap Shots</vt:lpstr>
      <vt:lpstr>Snap Shots</vt:lpstr>
      <vt:lpstr>Snap Shots</vt:lpstr>
      <vt:lpstr>Snap Shots</vt:lpstr>
      <vt:lpstr>Snap Shots</vt:lpstr>
      <vt:lpstr>Snap Shots</vt:lpstr>
      <vt:lpstr>Snap Shots</vt:lpstr>
      <vt:lpstr>Snap Shots</vt:lpstr>
      <vt:lpstr>Snap Shots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BJIT AGM 2019</dc:title>
  <dc:creator>Golam Sarower</dc:creator>
  <cp:lastModifiedBy>abhi khan</cp:lastModifiedBy>
  <cp:revision>539</cp:revision>
  <cp:lastPrinted>2019-09-20T08:30:06Z</cp:lastPrinted>
  <dcterms:modified xsi:type="dcterms:W3CDTF">2021-10-28T17:49:58Z</dcterms:modified>
</cp:coreProperties>
</file>